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060848"/>
            <a:ext cx="11665296" cy="8590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1" y="3573016"/>
            <a:ext cx="52863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255126" cy="5270236"/>
            <a:chOff x="407368" y="970233"/>
            <a:chExt cx="11687175" cy="58672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970233"/>
              <a:ext cx="11687175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13249"/>
              <a:ext cx="10991850" cy="3724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5120" y="3486134"/>
            <a:ext cx="10676498" cy="3039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0628" y="3429000"/>
            <a:ext cx="906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1804" y="4411516"/>
            <a:ext cx="906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89689"/>
            <a:ext cx="9497664" cy="3921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873" b="6472"/>
          <a:stretch/>
        </p:blipFill>
        <p:spPr>
          <a:xfrm>
            <a:off x="4007768" y="4830074"/>
            <a:ext cx="3312368" cy="198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67056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537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218"/>
            <a:ext cx="116300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301207"/>
            <a:ext cx="792088" cy="586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83730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80340" cy="5382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7272808" cy="466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2550"/>
            <a:ext cx="115919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2026-01-15T05:48:05Z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